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>
        <p:scale>
          <a:sx n="100" d="100"/>
          <a:sy n="100" d="100"/>
        </p:scale>
        <p:origin x="18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0CBB9-02B2-4780-818F-CF4BA334E134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C4217-10A7-4A80-8868-A420F830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A65-4E27-48C1-8C63-7063B7EE86E8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4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6E23-6AA5-41E4-AA2E-F119E7CFE365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1143-B307-48AA-AEDB-B8C4463723C8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6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F407-6F21-478C-BAB0-55FC061D534D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9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84B3-A9B0-4780-AF7D-E2923707F611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921-0445-44D6-86F0-B9C93212C3A9}" type="datetime1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1DAC-7954-4387-A4CE-6ABB4E35A9A2}" type="datetime1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5D6E-6C8F-403E-A3B9-C773257FC801}" type="datetime1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2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23E5-D252-4428-8AFF-CF904878A583}" type="datetime1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BDD7-2D81-4B4A-8632-E3C8B1270535}" type="datetime1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E413-DED2-45EA-A386-C1A915DC6406}" type="datetime1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ABC2A-E2CB-4371-A9C2-B5E67FE862C8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E8CF-3948-449E-9AA4-FCB004C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3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7.png"/><Relationship Id="rId7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7CF51-4DC4-4209-960E-56FD90CD7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一份复杂的</a:t>
            </a:r>
            <a:br>
              <a:rPr lang="en-US" altLang="zh-CN" dirty="0"/>
            </a:br>
            <a:r>
              <a:rPr lang="en-US" altLang="zh-CN" dirty="0"/>
              <a:t>PowerPoint </a:t>
            </a:r>
            <a:r>
              <a:rPr lang="zh-CN" altLang="en-US" dirty="0"/>
              <a:t>演示文稿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E6B43-A3D8-43B2-A569-6829E3CFBE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作者：诸 </a:t>
            </a:r>
            <a:r>
              <a:rPr lang="en-US" altLang="zh-CN" dirty="0"/>
              <a:t>PowerPoint </a:t>
            </a:r>
            <a:r>
              <a:rPr lang="zh-CN" altLang="en-US" dirty="0"/>
              <a:t>用户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D75EC-D5E9-4411-B6B2-9A066C8D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8822A-73BB-4A0B-B511-353DF502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2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612C1-B004-42B8-B207-089E5DC8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自动缩小、强调动画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1251A-A701-4DA0-9599-88D68E14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一段文字</a:t>
            </a:r>
            <a:endParaRPr lang="en-US" altLang="zh-CN" dirty="0"/>
          </a:p>
          <a:p>
            <a:r>
              <a:rPr lang="zh-CN" altLang="en-US" dirty="0"/>
              <a:t>吃葡萄不吐葡萄皮，不吃葡萄倒吐葡萄皮。吃葡萄不吐葡萄皮，不吃葡萄倒吐葡萄皮。</a:t>
            </a:r>
            <a:endParaRPr lang="en-US" dirty="0"/>
          </a:p>
          <a:p>
            <a:r>
              <a:rPr lang="zh-CN" altLang="en-US" dirty="0"/>
              <a:t>另一段文字</a:t>
            </a:r>
            <a:endParaRPr lang="en-US" altLang="zh-CN" dirty="0"/>
          </a:p>
          <a:p>
            <a:r>
              <a:rPr lang="zh-CN" altLang="en-US" dirty="0"/>
              <a:t>无意义的文字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上面有一行空白</a:t>
            </a:r>
            <a:endParaRPr lang="en-US" altLang="zh-CN" dirty="0"/>
          </a:p>
          <a:p>
            <a:r>
              <a:rPr lang="zh-CN" altLang="en-US" dirty="0"/>
              <a:t>另外一些无意义内容</a:t>
            </a:r>
            <a:endParaRPr lang="en-US" altLang="zh-CN" dirty="0"/>
          </a:p>
          <a:p>
            <a:r>
              <a:rPr lang="zh-CN" altLang="en-US" dirty="0"/>
              <a:t>终于缩小了！</a:t>
            </a:r>
            <a:endParaRPr lang="en-US" altLang="zh-CN" dirty="0"/>
          </a:p>
          <a:p>
            <a:r>
              <a:rPr lang="zh-CN" altLang="en-US" dirty="0"/>
              <a:t>再缩小一点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6F4C01-9219-4199-9D1E-A7331629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E8A6C-973D-416C-BAC3-9875D9E3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7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C738-A07B-472A-B45B-F64A1EFD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带重叠的动画</a:t>
            </a:r>
            <a:endParaRPr lang="en-US" dirty="0"/>
          </a:p>
        </p:txBody>
      </p:sp>
      <p:pic>
        <p:nvPicPr>
          <p:cNvPr id="4" name="Picture 3" descr="A close up of a necklace&#10;&#10;Description automatically generated">
            <a:extLst>
              <a:ext uri="{FF2B5EF4-FFF2-40B4-BE49-F238E27FC236}">
                <a16:creationId xmlns:a16="http://schemas.microsoft.com/office/drawing/2014/main" id="{956A68F5-C45D-4241-8640-14AC06327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367" y="2077056"/>
            <a:ext cx="3802794" cy="310126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6" name="Picture 5" descr="A close up of a necklace&#10;&#10;Description automatically generated">
            <a:extLst>
              <a:ext uri="{FF2B5EF4-FFF2-40B4-BE49-F238E27FC236}">
                <a16:creationId xmlns:a16="http://schemas.microsoft.com/office/drawing/2014/main" id="{979D9C7B-CBC2-4CCB-AE67-576FC467C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367" y="2227056"/>
            <a:ext cx="3802794" cy="310126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9" name="Picture 8" descr="A close up of a necklace&#10;&#10;Description automatically generated">
            <a:extLst>
              <a:ext uri="{FF2B5EF4-FFF2-40B4-BE49-F238E27FC236}">
                <a16:creationId xmlns:a16="http://schemas.microsoft.com/office/drawing/2014/main" id="{CFAABA04-7AE1-440D-A84A-6E886591B4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367" y="2377056"/>
            <a:ext cx="3802794" cy="310126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" name="Picture 11" descr="A picture containing table, necklace, sitting, small&#10;&#10;Description automatically generated">
            <a:extLst>
              <a:ext uri="{FF2B5EF4-FFF2-40B4-BE49-F238E27FC236}">
                <a16:creationId xmlns:a16="http://schemas.microsoft.com/office/drawing/2014/main" id="{B6F6A383-0C18-4741-B597-B6CA028257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367" y="2527056"/>
            <a:ext cx="3802794" cy="310126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5" name="Picture 14" descr="A picture containing table, small, sitting, necklace&#10;&#10;Description automatically generated">
            <a:extLst>
              <a:ext uri="{FF2B5EF4-FFF2-40B4-BE49-F238E27FC236}">
                <a16:creationId xmlns:a16="http://schemas.microsoft.com/office/drawing/2014/main" id="{C2AEF597-E048-4DAA-BD3B-2AC34D5CF0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367" y="2677056"/>
            <a:ext cx="3802794" cy="310126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EFD12-018E-4188-9105-78F108BA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D8E0B-9ECC-4D8B-A158-92ED83E8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16C4-008D-4196-8B70-16D83FD08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公钥加密的 </a:t>
            </a:r>
            <a:r>
              <a:rPr lang="en-US" dirty="0"/>
              <a:t>CPA </a:t>
            </a:r>
            <a:r>
              <a:rPr lang="zh-CN" altLang="en-US" dirty="0"/>
              <a:t>安全性</a:t>
            </a:r>
            <a:r>
              <a:rPr lang="zh-CN" altLang="en-US" sz="2800" b="1" dirty="0"/>
              <a:t>（位移动画）</a:t>
            </a:r>
            <a:endParaRPr lang="en-US" b="1" dirty="0"/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52BA28E5-ED2B-4499-8CA8-D5C6D68C0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2337" y="3154448"/>
            <a:ext cx="1476791" cy="1851776"/>
          </a:xfrm>
          <a:prstGeom prst="rect">
            <a:avLst/>
          </a:prstGeom>
        </p:spPr>
      </p:pic>
      <p:pic>
        <p:nvPicPr>
          <p:cNvPr id="9" name="Picture 8" descr="A picture containing sitting, laptop, computer, room&#10;&#10;Description automatically generated">
            <a:extLst>
              <a:ext uri="{FF2B5EF4-FFF2-40B4-BE49-F238E27FC236}">
                <a16:creationId xmlns:a16="http://schemas.microsoft.com/office/drawing/2014/main" id="{4D328281-8B60-4977-898C-EE7CB15CD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175" y="2592736"/>
            <a:ext cx="2413488" cy="24134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001810-160E-41F2-BE92-77C30460424A}"/>
                  </a:ext>
                </a:extLst>
              </p:cNvPr>
              <p:cNvSpPr txBox="1"/>
              <p:nvPr/>
            </p:nvSpPr>
            <p:spPr>
              <a:xfrm>
                <a:off x="1218054" y="2806218"/>
                <a:ext cx="2172967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pk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sk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Gen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001810-160E-41F2-BE92-77C304604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054" y="2806218"/>
                <a:ext cx="2172967" cy="404983"/>
              </a:xfrm>
              <a:prstGeom prst="rect">
                <a:avLst/>
              </a:prstGeom>
              <a:blipFill>
                <a:blip r:embed="rId4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734A708E-FDDD-40F9-AEEC-E5C3C11BAE69}"/>
              </a:ext>
            </a:extLst>
          </p:cNvPr>
          <p:cNvGrpSpPr/>
          <p:nvPr/>
        </p:nvGrpSpPr>
        <p:grpSpPr>
          <a:xfrm>
            <a:off x="3726293" y="2639378"/>
            <a:ext cx="2228045" cy="387158"/>
            <a:chOff x="3726293" y="2639378"/>
            <a:chExt cx="2228045" cy="387158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8C71657-D4A2-4999-B3B2-C44CB4A80185}"/>
                </a:ext>
              </a:extLst>
            </p:cNvPr>
            <p:cNvCxnSpPr>
              <a:cxnSpLocks/>
            </p:cNvCxnSpPr>
            <p:nvPr/>
          </p:nvCxnSpPr>
          <p:spPr>
            <a:xfrm>
              <a:off x="3726293" y="3026536"/>
              <a:ext cx="2228045" cy="0"/>
            </a:xfrm>
            <a:prstGeom prst="straightConnector1">
              <a:avLst/>
            </a:prstGeom>
            <a:ln w="254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ECFBDBC-621A-43F1-9F68-54853168CE8C}"/>
                    </a:ext>
                  </a:extLst>
                </p:cNvPr>
                <p:cNvSpPr txBox="1"/>
                <p:nvPr/>
              </p:nvSpPr>
              <p:spPr>
                <a:xfrm>
                  <a:off x="4590727" y="2639378"/>
                  <a:ext cx="4991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pk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ECFBDBC-621A-43F1-9F68-54853168CE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0727" y="2639378"/>
                  <a:ext cx="499176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47DB0A-5EA4-4147-8397-01E209DAD9A4}"/>
              </a:ext>
            </a:extLst>
          </p:cNvPr>
          <p:cNvGrpSpPr/>
          <p:nvPr/>
        </p:nvGrpSpPr>
        <p:grpSpPr>
          <a:xfrm>
            <a:off x="3726293" y="3423497"/>
            <a:ext cx="2228045" cy="369332"/>
            <a:chOff x="3726293" y="3423497"/>
            <a:chExt cx="2228045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915EED5-3D7B-42C1-A51B-AADEDC7851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6293" y="3792829"/>
              <a:ext cx="2228045" cy="0"/>
            </a:xfrm>
            <a:prstGeom prst="straightConnector1">
              <a:avLst/>
            </a:prstGeom>
            <a:ln w="254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D7C704AC-4338-4D48-B5B5-EC9EC367AAA3}"/>
                    </a:ext>
                  </a:extLst>
                </p:cNvPr>
                <p:cNvSpPr txBox="1"/>
                <p:nvPr/>
              </p:nvSpPr>
              <p:spPr>
                <a:xfrm>
                  <a:off x="4379612" y="3423497"/>
                  <a:ext cx="9214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i="1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D7C704AC-4338-4D48-B5B5-EC9EC367AA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9612" y="3423497"/>
                  <a:ext cx="921406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D3D5DB-D5D0-4A96-A09B-AB596D89E5AC}"/>
                  </a:ext>
                </a:extLst>
              </p:cNvPr>
              <p:cNvSpPr txBox="1"/>
              <p:nvPr/>
            </p:nvSpPr>
            <p:spPr>
              <a:xfrm>
                <a:off x="1452221" y="3995319"/>
                <a:ext cx="1938800" cy="636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&amp;←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ct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&amp;←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Enc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pk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eqAr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D3D5DB-D5D0-4A96-A09B-AB596D89E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221" y="3995319"/>
                <a:ext cx="1938800" cy="6360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1FF82B11-5634-4F44-95D5-C7ACD349765C}"/>
              </a:ext>
            </a:extLst>
          </p:cNvPr>
          <p:cNvGrpSpPr/>
          <p:nvPr/>
        </p:nvGrpSpPr>
        <p:grpSpPr>
          <a:xfrm>
            <a:off x="3725270" y="4453806"/>
            <a:ext cx="2228045" cy="369333"/>
            <a:chOff x="3725270" y="4453806"/>
            <a:chExt cx="2228045" cy="369333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0F8250E-86BD-4620-B452-69275918C5D4}"/>
                </a:ext>
              </a:extLst>
            </p:cNvPr>
            <p:cNvCxnSpPr>
              <a:cxnSpLocks/>
            </p:cNvCxnSpPr>
            <p:nvPr/>
          </p:nvCxnSpPr>
          <p:spPr>
            <a:xfrm>
              <a:off x="3725270" y="4823139"/>
              <a:ext cx="2228045" cy="0"/>
            </a:xfrm>
            <a:prstGeom prst="straightConnector1">
              <a:avLst/>
            </a:prstGeom>
            <a:ln w="254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0A19730D-EEF6-449D-9336-C6D05753BE1F}"/>
                    </a:ext>
                  </a:extLst>
                </p:cNvPr>
                <p:cNvSpPr txBox="1"/>
                <p:nvPr/>
              </p:nvSpPr>
              <p:spPr>
                <a:xfrm>
                  <a:off x="4628178" y="4453806"/>
                  <a:ext cx="4171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ct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0A19730D-EEF6-449D-9336-C6D05753BE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8178" y="4453806"/>
                  <a:ext cx="417102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606BD2F-51A9-45EA-ABC4-DD7E0632D98B}"/>
              </a:ext>
            </a:extLst>
          </p:cNvPr>
          <p:cNvGrpSpPr/>
          <p:nvPr/>
        </p:nvGrpSpPr>
        <p:grpSpPr>
          <a:xfrm>
            <a:off x="3726293" y="5177169"/>
            <a:ext cx="2228045" cy="369332"/>
            <a:chOff x="3726293" y="5177169"/>
            <a:chExt cx="2228045" cy="369332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7079903-89A6-4AC2-BFC1-D6F3FBBFFF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26293" y="5533624"/>
              <a:ext cx="2228045" cy="0"/>
            </a:xfrm>
            <a:prstGeom prst="straightConnector1">
              <a:avLst/>
            </a:prstGeom>
            <a:ln w="254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C736230-8387-4286-BB80-F5C8CF086CD2}"/>
                    </a:ext>
                  </a:extLst>
                </p:cNvPr>
                <p:cNvSpPr txBox="1"/>
                <p:nvPr/>
              </p:nvSpPr>
              <p:spPr>
                <a:xfrm>
                  <a:off x="4651129" y="5177169"/>
                  <a:ext cx="4387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i="1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FC736230-8387-4286-BB80-F5C8CF086C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1129" y="5177169"/>
                  <a:ext cx="43877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9804D6D-B8FD-4B5C-A83B-362486409D85}"/>
                  </a:ext>
                </a:extLst>
              </p:cNvPr>
              <p:cNvSpPr txBox="1"/>
              <p:nvPr/>
            </p:nvSpPr>
            <p:spPr>
              <a:xfrm>
                <a:off x="1209896" y="5348958"/>
                <a:ext cx="2361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使坏者获胜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9804D6D-B8FD-4B5C-A83B-362486409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896" y="5348958"/>
                <a:ext cx="2361031" cy="369332"/>
              </a:xfrm>
              <a:prstGeom prst="rect">
                <a:avLst/>
              </a:prstGeom>
              <a:blipFill>
                <a:blip r:embed="rId10"/>
                <a:stretch>
                  <a:fillRect l="-206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AC2854B-E129-4A41-824A-C9DE55670BD8}"/>
                  </a:ext>
                </a:extLst>
              </p:cNvPr>
              <p:cNvSpPr txBox="1"/>
              <p:nvPr/>
            </p:nvSpPr>
            <p:spPr>
              <a:xfrm>
                <a:off x="1756687" y="5855058"/>
                <a:ext cx="6577185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要求：对任意</a:t>
                </a:r>
                <a:r>
                  <a:rPr lang="zh-CN" altLang="en-US" u="sng" dirty="0"/>
                  <a:t>高效</a:t>
                </a:r>
                <a:r>
                  <a:rPr lang="zh-CN" altLang="en-US" dirty="0"/>
                  <a:t>使坏者和任意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/>
                  <a:t>，有 获胜概率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AC2854B-E129-4A41-824A-C9DE55670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687" y="5855058"/>
                <a:ext cx="6577185" cy="483466"/>
              </a:xfrm>
              <a:prstGeom prst="rect">
                <a:avLst/>
              </a:prstGeom>
              <a:blipFill>
                <a:blip r:embed="rId11"/>
                <a:stretch>
                  <a:fillRect l="-741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F72BFB3E-546C-4E31-99DE-F33DBB591FBE}"/>
              </a:ext>
            </a:extLst>
          </p:cNvPr>
          <p:cNvGrpSpPr/>
          <p:nvPr/>
        </p:nvGrpSpPr>
        <p:grpSpPr>
          <a:xfrm>
            <a:off x="3570927" y="138653"/>
            <a:ext cx="2780101" cy="1080984"/>
            <a:chOff x="3570927" y="138653"/>
            <a:chExt cx="2780101" cy="108098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217C5A6-23B1-49CF-84E1-E630BE7EEF6E}"/>
                </a:ext>
              </a:extLst>
            </p:cNvPr>
            <p:cNvSpPr txBox="1"/>
            <p:nvPr/>
          </p:nvSpPr>
          <p:spPr>
            <a:xfrm>
              <a:off x="3652853" y="138653"/>
              <a:ext cx="2698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/>
                <a:t>非适应性安全性</a:t>
              </a:r>
              <a:endParaRPr lang="en-US" sz="2800" b="1" dirty="0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890B21A-C8C2-4C1E-B785-17837D2E72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70927" y="825061"/>
              <a:ext cx="2730199" cy="39457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FEEC0E-256A-44BB-A54F-4C783A1D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右边显示的是幻灯片编号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08199-C02B-4BCA-A1EA-858BB692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8CF-3948-449E-9AA4-FCB004C0E9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0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2.59259E-6 C 0.06563 -0.0301 0.12969 -0.04213 0.13056 -0.0875 C 0.13056 -0.13357 0.03767 -0.18658 -0.0033 -0.20672 " pathEditMode="relative" rAng="0" ptsTypes="AAA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一份复杂的 PowerPoint 演示文稿</vt:lpstr>
      <vt:lpstr>自动缩小、强调动画</vt:lpstr>
      <vt:lpstr>带重叠的动画</vt:lpstr>
      <vt:lpstr>公钥加密的 CPA 安全性（位移动画）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2020-04-19T01:01:00Z</dcterms:created>
  <dcterms:modified xsi:type="dcterms:W3CDTF">2020-04-19T01:18:55Z</dcterms:modified>
</cp:coreProperties>
</file>